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45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44.jpeg" ContentType="image/jpe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E03B8112-9C80-4271-90CB-0D2282C72FFF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02D42D31-91F9-4F14-A4D1-8B4FA04ABAE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A91C7817-DFF9-46CB-9157-27390048483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81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E7653F5-B83E-46F7-A626-87BAE5CC3CB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1EF9DA8D-0BF4-401F-A97E-A1ED4D386A1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B6859581-A7C4-4BFD-BBD8-35625DADC83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B9BC2C7B-1EF0-4AF7-8AB8-10FD1F4D019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03F23CBB-991A-4336-AC2A-A8355C4EDA2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DF5A80ED-1E5B-43AD-8891-919EBC7E266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D46B6120-662C-46FC-8726-D1E3EBE4016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6A868207-E9D5-4F27-9F7D-D83EC0F7F39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240" cy="411264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CustomShape 2"/>
          <p:cNvSpPr/>
          <p:nvPr/>
        </p:nvSpPr>
        <p:spPr>
          <a:xfrm>
            <a:off x="3884760" y="8685360"/>
            <a:ext cx="296964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fld id="{DA929DAA-9A93-455F-93D0-4CFE51463D9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4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4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-360" y="383040"/>
            <a:ext cx="5486040" cy="43768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514332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2811240" y="268632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811240" y="0"/>
            <a:ext cx="267696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0" y="2686320"/>
            <a:ext cx="5486040" cy="2453040"/>
          </a:xfrm>
          <a:prstGeom prst="rect">
            <a:avLst/>
          </a:prstGeom>
        </p:spPr>
        <p:txBody>
          <a:bodyPr lIns="0" rIns="0" tIns="0" bIns="0"/>
          <a:p>
            <a:endParaRPr b="0" lang="ru-RU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pic>
        <p:nvPicPr>
          <p:cNvPr id="1" name="Picture 8" descr=""/>
          <p:cNvPicPr/>
          <p:nvPr/>
        </p:nvPicPr>
        <p:blipFill>
          <a:blip r:embed="rId3"/>
          <a:stretch/>
        </p:blipFill>
        <p:spPr>
          <a:xfrm>
            <a:off x="0" y="0"/>
            <a:ext cx="9141840" cy="5141520"/>
          </a:xfrm>
          <a:prstGeom prst="rect">
            <a:avLst/>
          </a:prstGeom>
          <a:ln w="9360"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title text 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5486400" y="0"/>
            <a:ext cx="3655440" cy="5141520"/>
          </a:xfrm>
          <a:prstGeom prst="rect">
            <a:avLst/>
          </a:prstGeom>
          <a:solidFill>
            <a:srgbClr val="363d4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9" descr=""/>
          <p:cNvPicPr/>
          <p:nvPr/>
        </p:nvPicPr>
        <p:blipFill>
          <a:blip r:embed="rId2"/>
          <a:stretch/>
        </p:blipFill>
        <p:spPr>
          <a:xfrm>
            <a:off x="0" y="0"/>
            <a:ext cx="9141840" cy="4703040"/>
          </a:xfrm>
          <a:prstGeom prst="rect">
            <a:avLst/>
          </a:prstGeom>
          <a:ln w="9360"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0" y="152280"/>
            <a:ext cx="9141840" cy="2264760"/>
          </a:xfrm>
          <a:prstGeom prst="rect">
            <a:avLst/>
          </a:prstGeom>
          <a:solidFill>
            <a:srgbClr val="424c53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8" descr=""/>
          <p:cNvPicPr/>
          <p:nvPr/>
        </p:nvPicPr>
        <p:blipFill>
          <a:blip r:embed="rId2"/>
          <a:stretch/>
        </p:blipFill>
        <p:spPr>
          <a:xfrm>
            <a:off x="0" y="360"/>
            <a:ext cx="9143640" cy="5143320"/>
          </a:xfrm>
          <a:prstGeom prst="rect">
            <a:avLst/>
          </a:prstGeom>
          <a:ln>
            <a:noFill/>
          </a:ln>
        </p:spPr>
      </p:pic>
      <p:sp>
        <p:nvSpPr>
          <p:cNvPr id="15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5486040" cy="5143320"/>
          </a:xfrm>
          <a:prstGeom prst="rect">
            <a:avLst/>
          </a:prstGeom>
        </p:spPr>
        <p:txBody>
          <a:bodyPr lIns="90000" rIns="90000" tIns="45000" bIns="4500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ru-RU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dt"/>
          </p:nvPr>
        </p:nvSpPr>
        <p:spPr>
          <a:xfrm>
            <a:off x="457200" y="4767480"/>
            <a:ext cx="2133360" cy="27360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5/12/17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ftr"/>
          </p:nvPr>
        </p:nvSpPr>
        <p:spPr>
          <a:xfrm>
            <a:off x="3124080" y="4767480"/>
            <a:ext cx="2895120" cy="2736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WWW.ITEDUCATE.COM.UA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sldNum"/>
          </p:nvPr>
        </p:nvSpPr>
        <p:spPr>
          <a:xfrm>
            <a:off x="6553080" y="4767480"/>
            <a:ext cx="2133360" cy="27360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9E76D92-7480-4C44-94C1-790D28BD7448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ru-RU" sz="13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ru-RU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4" descr=""/>
          <p:cNvPicPr/>
          <p:nvPr/>
        </p:nvPicPr>
        <p:blipFill>
          <a:blip r:embed="rId1"/>
          <a:srcRect l="17863" t="0" r="17863" b="0"/>
          <a:stretch/>
        </p:blipFill>
        <p:spPr>
          <a:xfrm>
            <a:off x="0" y="0"/>
            <a:ext cx="5393880" cy="5141520"/>
          </a:xfrm>
          <a:prstGeom prst="rect">
            <a:avLst/>
          </a:prstGeom>
          <a:ln>
            <a:noFill/>
          </a:ln>
        </p:spPr>
      </p:pic>
      <p:pic>
        <p:nvPicPr>
          <p:cNvPr id="195" name="Picture 2" descr=""/>
          <p:cNvPicPr/>
          <p:nvPr/>
        </p:nvPicPr>
        <p:blipFill>
          <a:blip r:embed="rId2"/>
          <a:stretch/>
        </p:blipFill>
        <p:spPr>
          <a:xfrm>
            <a:off x="6558480" y="1047600"/>
            <a:ext cx="1521720" cy="2440080"/>
          </a:xfrm>
          <a:prstGeom prst="rect">
            <a:avLst/>
          </a:prstGeom>
          <a:ln>
            <a:noFill/>
          </a:ln>
        </p:spPr>
      </p:pic>
      <p:sp>
        <p:nvSpPr>
          <p:cNvPr id="196" name="CustomShape 1"/>
          <p:cNvSpPr/>
          <p:nvPr/>
        </p:nvSpPr>
        <p:spPr>
          <a:xfrm>
            <a:off x="5396040" y="0"/>
            <a:ext cx="88200" cy="5141520"/>
          </a:xfrm>
          <a:prstGeom prst="rect">
            <a:avLst/>
          </a:prstGeom>
          <a:solidFill>
            <a:srgbClr val="ed3645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2"/>
          <p:cNvSpPr/>
          <p:nvPr/>
        </p:nvSpPr>
        <p:spPr>
          <a:xfrm>
            <a:off x="6417360" y="4201560"/>
            <a:ext cx="1853640" cy="254520"/>
          </a:xfrm>
          <a:prstGeom prst="roundRect">
            <a:avLst>
              <a:gd name="adj" fmla="val 9421"/>
            </a:avLst>
          </a:prstGeom>
          <a:solidFill>
            <a:srgbClr val="424c53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431640" y="1959840"/>
            <a:ext cx="4569840" cy="22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IТ Образование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Для специалистов всех уровней!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HOMEWORK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0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301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8"/>
          <p:cNvSpPr/>
          <p:nvPr/>
        </p:nvSpPr>
        <p:spPr>
          <a:xfrm>
            <a:off x="1736640" y="1132200"/>
            <a:ext cx="5715720" cy="34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5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Задания находятся в папках уроков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1"/>
          <p:cNvSpPr/>
          <p:nvPr/>
        </p:nvSpPr>
        <p:spPr>
          <a:xfrm>
            <a:off x="5436000" y="843480"/>
            <a:ext cx="3707640" cy="4299840"/>
          </a:xfrm>
          <a:prstGeom prst="rect">
            <a:avLst/>
          </a:prstGeom>
          <a:solidFill>
            <a:srgbClr val="414b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4" name="CustomShape 2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5" name="Picture 2" descr=""/>
          <p:cNvPicPr/>
          <p:nvPr/>
        </p:nvPicPr>
        <p:blipFill>
          <a:blip r:embed="rId1"/>
          <a:srcRect l="0" t="924" r="0" b="924"/>
          <a:stretch/>
        </p:blipFill>
        <p:spPr>
          <a:xfrm>
            <a:off x="0" y="360"/>
            <a:ext cx="5435640" cy="5143320"/>
          </a:xfrm>
          <a:prstGeom prst="rect">
            <a:avLst/>
          </a:prstGeom>
          <a:ln>
            <a:noFill/>
          </a:ln>
        </p:spPr>
      </p:pic>
      <p:sp>
        <p:nvSpPr>
          <p:cNvPr id="306" name="CustomShape 3"/>
          <p:cNvSpPr/>
          <p:nvPr/>
        </p:nvSpPr>
        <p:spPr>
          <a:xfrm>
            <a:off x="5970600" y="2409480"/>
            <a:ext cx="2921400" cy="25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ул. Смоленская, 31-33, корп.3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Киев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03005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+38 044  590  08 38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facebook.com/Iteducate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info@itea.ua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itea.ua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Line 4"/>
          <p:cNvSpPr/>
          <p:nvPr/>
        </p:nvSpPr>
        <p:spPr>
          <a:xfrm>
            <a:off x="5940000" y="2463480"/>
            <a:ext cx="360" cy="81036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8" name="Picture 2" descr=""/>
          <p:cNvPicPr/>
          <p:nvPr/>
        </p:nvPicPr>
        <p:blipFill>
          <a:blip r:embed="rId2"/>
          <a:stretch/>
        </p:blipFill>
        <p:spPr>
          <a:xfrm>
            <a:off x="5940000" y="249480"/>
            <a:ext cx="2664000" cy="317160"/>
          </a:xfrm>
          <a:prstGeom prst="rect">
            <a:avLst/>
          </a:prstGeom>
          <a:ln>
            <a:noFill/>
          </a:ln>
        </p:spPr>
      </p:pic>
      <p:sp>
        <p:nvSpPr>
          <p:cNvPr id="309" name="CustomShape 5"/>
          <p:cNvSpPr/>
          <p:nvPr/>
        </p:nvSpPr>
        <p:spPr>
          <a:xfrm>
            <a:off x="5868000" y="1280160"/>
            <a:ext cx="2880000" cy="102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КОНТАКТНЫЕ 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
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Semibold"/>
              </a:rPr>
              <a:t>ДАННЫЕ</a:t>
            </a:r>
            <a:endParaRPr b="0" lang="en-US" sz="13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6"/>
          <p:cNvSpPr/>
          <p:nvPr/>
        </p:nvSpPr>
        <p:spPr>
          <a:xfrm>
            <a:off x="5364000" y="360"/>
            <a:ext cx="117360" cy="5143320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Line 7"/>
          <p:cNvSpPr/>
          <p:nvPr/>
        </p:nvSpPr>
        <p:spPr>
          <a:xfrm>
            <a:off x="5940000" y="3813840"/>
            <a:ext cx="360" cy="756000"/>
          </a:xfrm>
          <a:prstGeom prst="line">
            <a:avLst/>
          </a:prstGeom>
          <a:ln>
            <a:solidFill>
              <a:srgbClr val="515f6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ransition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Line 2"/>
          <p:cNvSpPr/>
          <p:nvPr/>
        </p:nvSpPr>
        <p:spPr>
          <a:xfrm>
            <a:off x="5638680" y="19958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Line 3"/>
          <p:cNvSpPr/>
          <p:nvPr/>
        </p:nvSpPr>
        <p:spPr>
          <a:xfrm>
            <a:off x="5638680" y="24170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2" name="Line 4"/>
          <p:cNvSpPr/>
          <p:nvPr/>
        </p:nvSpPr>
        <p:spPr>
          <a:xfrm>
            <a:off x="5658840" y="281268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CustomShape 5"/>
          <p:cNvSpPr/>
          <p:nvPr/>
        </p:nvSpPr>
        <p:spPr>
          <a:xfrm>
            <a:off x="457200" y="346320"/>
            <a:ext cx="4004640" cy="85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24c53"/>
                </a:solidFill>
                <a:uFill>
                  <a:solidFill>
                    <a:srgbClr val="ffffff"/>
                  </a:solidFill>
                </a:uFill>
                <a:latin typeface="Calibri"/>
                <a:ea typeface="Open Sans Extrabold"/>
              </a:rPr>
              <a:t>JavaScript продвинутый курс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6"/>
          <p:cNvSpPr/>
          <p:nvPr/>
        </p:nvSpPr>
        <p:spPr>
          <a:xfrm>
            <a:off x="5526000" y="1725120"/>
            <a:ext cx="3329280" cy="32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CustomShape 7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CustomShape 8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9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CustomShape 10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Line 11"/>
          <p:cNvSpPr/>
          <p:nvPr/>
        </p:nvSpPr>
        <p:spPr>
          <a:xfrm>
            <a:off x="5638680" y="3169440"/>
            <a:ext cx="2971800" cy="360"/>
          </a:xfrm>
          <a:prstGeom prst="line">
            <a:avLst/>
          </a:prstGeom>
          <a:ln w="6480">
            <a:solidFill>
              <a:srgbClr val="424c53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1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11" name="CustomShape 12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2" name="CustomShape 13"/>
          <p:cNvSpPr/>
          <p:nvPr/>
        </p:nvSpPr>
        <p:spPr>
          <a:xfrm>
            <a:off x="5526000" y="1725120"/>
            <a:ext cx="3329280" cy="32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3" name="CustomShape 14"/>
          <p:cNvSpPr/>
          <p:nvPr/>
        </p:nvSpPr>
        <p:spPr>
          <a:xfrm>
            <a:off x="5490000" y="1647360"/>
            <a:ext cx="4658760" cy="162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Работа с координатами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Формы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Работа с формами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7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8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21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8"/>
          <p:cNvSpPr/>
          <p:nvPr/>
        </p:nvSpPr>
        <p:spPr>
          <a:xfrm>
            <a:off x="91440" y="1007640"/>
            <a:ext cx="85935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Для работы с датой и временем в JavaScript используются объекты Date.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/>
              <a:buChar char="l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Date()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/>
              <a:buChar char="l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Date(milliseconds)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/>
              <a:buChar char="l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Date(datestring)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/>
              <a:buChar char="l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new Date(year, month, date, hours, minutes, seconds, ms)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" descr=""/>
          <p:cNvPicPr/>
          <p:nvPr/>
        </p:nvPicPr>
        <p:blipFill>
          <a:blip r:embed="rId2"/>
          <a:stretch/>
        </p:blipFill>
        <p:spPr>
          <a:xfrm>
            <a:off x="2524680" y="2661480"/>
            <a:ext cx="3327120" cy="191016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getDate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31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274320" y="1900080"/>
            <a:ext cx="859356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Все get методы, возвращают результат для местной временной зоны. Существуют также UTC-варианты этих методов, возвращающие день, месяц, год и т.п. для зоны GMT+0 (UTC): getUTCFullYear(), getUTCMonth(), getUTCDay(). То есть, сразу после "get" вставляется "UTC".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wipe dir="r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constructor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8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40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" descr=""/>
          <p:cNvPicPr/>
          <p:nvPr/>
        </p:nvPicPr>
        <p:blipFill>
          <a:blip r:embed="rId2"/>
          <a:srcRect l="859970" t="-1302569" r="-659750" b="0"/>
          <a:stretch/>
        </p:blipFill>
        <p:spPr>
          <a:xfrm>
            <a:off x="1920240" y="1463400"/>
            <a:ext cx="5027040" cy="283248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3"/>
          <a:srcRect l="352494" t="712707" r="352494" b="-470544"/>
          <a:stretch/>
        </p:blipFill>
        <p:spPr>
          <a:xfrm>
            <a:off x="2309400" y="1931760"/>
            <a:ext cx="4570200" cy="1305720"/>
          </a:xfrm>
          <a:prstGeom prst="rect">
            <a:avLst/>
          </a:prstGeom>
          <a:ln>
            <a:noFill/>
          </a:ln>
        </p:spPr>
      </p:pic>
      <p:sp>
        <p:nvSpPr>
          <p:cNvPr id="243" name="CustomShape 8"/>
          <p:cNvSpPr/>
          <p:nvPr/>
        </p:nvSpPr>
        <p:spPr>
          <a:xfrm>
            <a:off x="104040" y="1280160"/>
            <a:ext cx="9019080" cy="299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2011680" y="1188720"/>
            <a:ext cx="5228640" cy="284724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7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9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52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3" name="" descr=""/>
          <p:cNvPicPr/>
          <p:nvPr/>
        </p:nvPicPr>
        <p:blipFill>
          <a:blip r:embed="rId2"/>
          <a:srcRect l="859970" t="-1302569" r="-659750" b="0"/>
          <a:stretch/>
        </p:blipFill>
        <p:spPr>
          <a:xfrm>
            <a:off x="1920240" y="1463400"/>
            <a:ext cx="5027040" cy="283248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3"/>
          <a:srcRect l="352494" t="712707" r="352494" b="-470544"/>
          <a:stretch/>
        </p:blipFill>
        <p:spPr>
          <a:xfrm>
            <a:off x="2309400" y="1931760"/>
            <a:ext cx="4570200" cy="1305720"/>
          </a:xfrm>
          <a:prstGeom prst="rect">
            <a:avLst/>
          </a:prstGeom>
          <a:ln>
            <a:noFill/>
          </a:ln>
        </p:spPr>
      </p:pic>
      <p:sp>
        <p:nvSpPr>
          <p:cNvPr id="255" name="CustomShape 8"/>
          <p:cNvSpPr/>
          <p:nvPr/>
        </p:nvSpPr>
        <p:spPr>
          <a:xfrm>
            <a:off x="104040" y="1280160"/>
            <a:ext cx="9019080" cy="24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CustomShape 9"/>
          <p:cNvSpPr/>
          <p:nvPr/>
        </p:nvSpPr>
        <p:spPr>
          <a:xfrm>
            <a:off x="274320" y="365760"/>
            <a:ext cx="868608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4"/>
          <a:stretch/>
        </p:blipFill>
        <p:spPr>
          <a:xfrm>
            <a:off x="2454120" y="1005840"/>
            <a:ext cx="4220640" cy="329148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Инкапсуляция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1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2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3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4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65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" descr=""/>
          <p:cNvPicPr/>
          <p:nvPr/>
        </p:nvPicPr>
        <p:blipFill>
          <a:blip r:embed="rId2"/>
          <a:srcRect l="859970" t="-1302569" r="-659750" b="0"/>
          <a:stretch/>
        </p:blipFill>
        <p:spPr>
          <a:xfrm>
            <a:off x="1920240" y="1463400"/>
            <a:ext cx="5027040" cy="283248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rcRect l="352494" t="712707" r="352494" b="-470544"/>
          <a:stretch/>
        </p:blipFill>
        <p:spPr>
          <a:xfrm>
            <a:off x="2309400" y="1931760"/>
            <a:ext cx="4570200" cy="1305720"/>
          </a:xfrm>
          <a:prstGeom prst="rect">
            <a:avLst/>
          </a:prstGeom>
          <a:ln>
            <a:noFill/>
          </a:ln>
        </p:spPr>
      </p:pic>
      <p:sp>
        <p:nvSpPr>
          <p:cNvPr id="268" name="CustomShape 8"/>
          <p:cNvSpPr/>
          <p:nvPr/>
        </p:nvSpPr>
        <p:spPr>
          <a:xfrm>
            <a:off x="104040" y="1280160"/>
            <a:ext cx="9019080" cy="24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9" name="" descr=""/>
          <p:cNvPicPr/>
          <p:nvPr/>
        </p:nvPicPr>
        <p:blipFill>
          <a:blip r:embed="rId4"/>
          <a:stretch/>
        </p:blipFill>
        <p:spPr>
          <a:xfrm>
            <a:off x="3233520" y="1542240"/>
            <a:ext cx="2723400" cy="208512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Наследование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77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2"/>
          <a:srcRect l="859970" t="-1302569" r="-659750" b="0"/>
          <a:stretch/>
        </p:blipFill>
        <p:spPr>
          <a:xfrm>
            <a:off x="1920240" y="1463400"/>
            <a:ext cx="5027040" cy="28324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rcRect l="352494" t="712707" r="352494" b="-470544"/>
          <a:stretch/>
        </p:blipFill>
        <p:spPr>
          <a:xfrm>
            <a:off x="2309400" y="1931760"/>
            <a:ext cx="4570200" cy="1305720"/>
          </a:xfrm>
          <a:prstGeom prst="rect">
            <a:avLst/>
          </a:prstGeom>
          <a:ln>
            <a:noFill/>
          </a:ln>
        </p:spPr>
      </p:pic>
      <p:sp>
        <p:nvSpPr>
          <p:cNvPr id="280" name="CustomShape 8"/>
          <p:cNvSpPr/>
          <p:nvPr/>
        </p:nvSpPr>
        <p:spPr>
          <a:xfrm>
            <a:off x="104040" y="1280160"/>
            <a:ext cx="9019080" cy="24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81" name="" descr=""/>
          <p:cNvPicPr/>
          <p:nvPr/>
        </p:nvPicPr>
        <p:blipFill>
          <a:blip r:embed="rId4"/>
          <a:stretch/>
        </p:blipFill>
        <p:spPr>
          <a:xfrm>
            <a:off x="2468880" y="1254240"/>
            <a:ext cx="4114440" cy="322596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1"/>
          <p:cNvSpPr/>
          <p:nvPr/>
        </p:nvSpPr>
        <p:spPr>
          <a:xfrm>
            <a:off x="3124080" y="4781520"/>
            <a:ext cx="2893320" cy="2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WWW.ITEDUCATE.COM.UA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2"/>
          <p:cNvSpPr/>
          <p:nvPr/>
        </p:nvSpPr>
        <p:spPr>
          <a:xfrm>
            <a:off x="457200" y="346320"/>
            <a:ext cx="8593560" cy="84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5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Полиморфизм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3"/>
          <p:cNvSpPr/>
          <p:nvPr/>
        </p:nvSpPr>
        <p:spPr>
          <a:xfrm>
            <a:off x="6027480" y="362520"/>
            <a:ext cx="223272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5" name="CustomShape 4"/>
          <p:cNvSpPr/>
          <p:nvPr/>
        </p:nvSpPr>
        <p:spPr>
          <a:xfrm>
            <a:off x="5638680" y="2133360"/>
            <a:ext cx="2989800" cy="22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6" name="CustomShape 5"/>
          <p:cNvSpPr/>
          <p:nvPr/>
        </p:nvSpPr>
        <p:spPr>
          <a:xfrm>
            <a:off x="5669280" y="2533320"/>
            <a:ext cx="293940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CustomShape 6"/>
          <p:cNvSpPr/>
          <p:nvPr/>
        </p:nvSpPr>
        <p:spPr>
          <a:xfrm>
            <a:off x="5638680" y="2890080"/>
            <a:ext cx="1944360" cy="277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MS PGothic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1"/>
          <a:stretch/>
        </p:blipFill>
        <p:spPr>
          <a:xfrm>
            <a:off x="524880" y="4801320"/>
            <a:ext cx="1602360" cy="252720"/>
          </a:xfrm>
          <a:prstGeom prst="rect">
            <a:avLst/>
          </a:prstGeom>
          <a:ln>
            <a:noFill/>
          </a:ln>
        </p:spPr>
      </p:pic>
      <p:sp>
        <p:nvSpPr>
          <p:cNvPr id="289" name="CustomShape 7"/>
          <p:cNvSpPr/>
          <p:nvPr/>
        </p:nvSpPr>
        <p:spPr>
          <a:xfrm>
            <a:off x="5791320" y="1807560"/>
            <a:ext cx="2344680" cy="302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0" name="" descr=""/>
          <p:cNvPicPr/>
          <p:nvPr/>
        </p:nvPicPr>
        <p:blipFill>
          <a:blip r:embed="rId2"/>
          <a:srcRect l="859970" t="-1302569" r="-659750" b="0"/>
          <a:stretch/>
        </p:blipFill>
        <p:spPr>
          <a:xfrm>
            <a:off x="1920240" y="1463400"/>
            <a:ext cx="5027040" cy="2832480"/>
          </a:xfrm>
          <a:prstGeom prst="rect">
            <a:avLst/>
          </a:prstGeom>
          <a:ln>
            <a:noFill/>
          </a:ln>
        </p:spPr>
      </p:pic>
      <p:pic>
        <p:nvPicPr>
          <p:cNvPr id="291" name="" descr=""/>
          <p:cNvPicPr/>
          <p:nvPr/>
        </p:nvPicPr>
        <p:blipFill>
          <a:blip r:embed="rId3"/>
          <a:srcRect l="352494" t="712707" r="352494" b="-470544"/>
          <a:stretch/>
        </p:blipFill>
        <p:spPr>
          <a:xfrm>
            <a:off x="2309400" y="1931760"/>
            <a:ext cx="4570200" cy="1305720"/>
          </a:xfrm>
          <a:prstGeom prst="rect">
            <a:avLst/>
          </a:prstGeom>
          <a:ln>
            <a:noFill/>
          </a:ln>
        </p:spPr>
      </p:pic>
      <p:sp>
        <p:nvSpPr>
          <p:cNvPr id="292" name="CustomShape 8"/>
          <p:cNvSpPr/>
          <p:nvPr/>
        </p:nvSpPr>
        <p:spPr>
          <a:xfrm>
            <a:off x="104040" y="1280160"/>
            <a:ext cx="9019080" cy="24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3" name="" descr=""/>
          <p:cNvPicPr/>
          <p:nvPr/>
        </p:nvPicPr>
        <p:blipFill>
          <a:blip r:embed="rId4"/>
          <a:stretch/>
        </p:blipFill>
        <p:spPr>
          <a:xfrm>
            <a:off x="2560320" y="1097280"/>
            <a:ext cx="4480200" cy="329148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2017-05-12T17:15:37Z</dcterms:modified>
  <cp:revision>1</cp:revision>
  <dc:subject/>
  <dc:title/>
</cp:coreProperties>
</file>